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</p:sldIdLst>
  <p:notesMasterIdLst>
    <p:notesMasterId r:id="rId35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notesMaster" Target="notesMasters/notesMaster1.xml"/><Relationship Id="rId36" Type="http://schemas.openxmlformats.org/officeDocument/2006/relationships/presProps" Target="presProps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29-image-1.png>
</file>

<file path=ppt/media/Slide-3-image-1.png>
</file>

<file path=ppt/media/Slide-30-image-1.png>
</file>

<file path=ppt/media/Slide-31-image-1.png>
</file>

<file path=ppt/media/Slide-32-image-1.png>
</file>

<file path=ppt/media/Slide-3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NTK + policy-constrained offline RL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---
Notes
- Clarify MMD and support constraint
- Argue more about the advantages of DT + NTK
- Fix the notation of DT as sequence prediction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# Solutions for Extrapolation Error
- Support Constraints: Penalizes the total amount of probability mass on out-of-distribution actions under the $\pi$ distribution
$$
D_{support, \epsilon}(\pi(\cdot | s), \pi_{\beta}(\cdot | s)) = \sum_{a \in \mathcal{A}, \pi_{\beta}(a | s) \leq \epsilon} \pi(a | s)
$$
- MMD distance does not depend on the specific densities of the behavior distribution or the policy, and can be computed via a kernel-based distance on samples from each distribution
- However, MMD just provides sufficient enough for constraining supports when finite samples are used.
- SOTA algorithm: BEAR
---
# Policy Constraints Offline RL
![](img/offline_rl_ipm.png)
Distance measured in MMD
![](img/offline_rl_mmd.png)
---
# IDEA 1: NTK instead of MMD
---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33</Slides>
  <Notes>33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2021-12-28T03:21:28Z</dcterms:created>
  <dcterms:modified xsi:type="dcterms:W3CDTF">2021-12-28T03:21:28Z</dcterms:modified>
</cp:coreProperties>
</file>